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talk about changing how we do releases. Moving away from release-please to something more explicit with unified versioning. First, where are we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Bump commands update all 5 version locations and regenerate the changelog automatically during the bump. One command, everything synced.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the current commit on main and creates the release branch from that tag. Can add a suffix if you need to differentiate releases at the same suite version.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Publishes the GitHub release from the tag that was created during branch creation. Development keeps going on main while the release branch exists.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need to backport commits, find the SHA from main, run just hotfix with it. Cherry-picks and bumps patch automatically. Then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command has dry run mode. See what would happen without making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a release from a release/** branch automatically triggers all our existing CI workflows for firmware artifacts and Greengrass components. Everything that happens after a release is published still works correctly.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end, unified versioning across everything, tags on main marking releases, release branches from those tags, and proper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differences. Old way: independent versions per workspace. New: single version. Old: you have to merge release PRs into main to create releases. New: development on main is completely decoupled from releases. You decide when to cut a release by running bump commands. Old: release-please does everything. New: explicit control with makeline-release. Switching from release-please's changelog to git-cliff. Both need conventional commits though, so devs don't change anything there.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get? Keep the good stuff: automated changelogs, conventional commits, separate main and release workflows. Add new stuff: unified versioning across everything, development on main isn't blocked by release PRs anymore, explicit control over when you cut a release, simpler hotfixes, tags on main that mark releases. Automation where it helps, control where we need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Conventional commits are required - feat, fix, chore, etc. release-please scans all commits since last release and figures out the version bump. Opens a PR that updates the changelog and package.json. When you merge that PR, creates a GitHub release marked as prerelease with the -beta suffix, like hyphen-v1.25.0-beta. That triggers a workflow that creates the release branch. Makes an empty commit with Release-As to tell release-please to bump it to stable and strip the -beta.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work by pushing to release branches and it always bumps patch. The automation's been good, but we've outgrown it in some ways.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challenge is tracking compatibility. When someone asks "what firmware version works with explorer 1.0.0?" there's no straightforward answer because each workspace has independent versioning. We need a single version that represents the state of the entire system.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does have things we want to keep. Not manually editing changelogs and versions is huge. Conventional commits keep things consistent. Separate workflows for main and release branches makes sense. Keep all that, fix the versioning mess.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approach is simple: one version for everything. All 5 version locations stay in sync. Say "version 1.26.0" and you know exactly what you're getting for every component.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process. Bump everything at once and commit. Create release branch tags that commit and makes the branch. Publish creates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are straightforward. Cherry-pick the commit, bump patch,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 makeline-release to handle all of this. Wrapped it in Just commands for convenience. This completely replaces release-please.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2025-10-20T00:39:27Z</dcterms:created>
  <dcterms:modified xsi:type="dcterms:W3CDTF">2025-10-20T00:39:27Z</dcterms:modified>
</cp:coreProperties>
</file>